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12"/>
  </p:notesMasterIdLst>
  <p:sldIdLst>
    <p:sldId id="256" r:id="rId4"/>
    <p:sldId id="394" r:id="rId5"/>
    <p:sldId id="400" r:id="rId6"/>
    <p:sldId id="396" r:id="rId7"/>
    <p:sldId id="397" r:id="rId8"/>
    <p:sldId id="398" r:id="rId9"/>
    <p:sldId id="399" r:id="rId10"/>
    <p:sldId id="395" r:id="rId11"/>
  </p:sldIdLst>
  <p:sldSz cx="9144000" cy="5143500" type="screen16x9"/>
  <p:notesSz cx="6858000" cy="9144000"/>
  <p:embeddedFontLst>
    <p:embeddedFont>
      <p:font typeface="나눔스퀘어라운드 Bold" panose="020B0600000101010101" pitchFamily="50" charset="-127"/>
      <p:bold r:id="rId13"/>
    </p:embeddedFont>
    <p:embeddedFont>
      <p:font typeface="Arial Unicode MS" panose="020B0600000101010101" charset="-127"/>
      <p:regular r:id="rId14"/>
    </p:embeddedFont>
    <p:embeddedFont>
      <p:font typeface="나눔스퀘어_ac Extra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2A3"/>
    <a:srgbClr val="F5DDCB"/>
    <a:srgbClr val="F7D597"/>
    <a:srgbClr val="F9B4A1"/>
    <a:srgbClr val="FDBD3D"/>
    <a:srgbClr val="A4B4EA"/>
    <a:srgbClr val="98DFBB"/>
    <a:srgbClr val="9AD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3" autoAdjust="0"/>
    <p:restoredTop sz="76361" autoAdjust="0"/>
  </p:normalViewPr>
  <p:slideViewPr>
    <p:cSldViewPr>
      <p:cViewPr varScale="1">
        <p:scale>
          <a:sx n="88" d="100"/>
          <a:sy n="88" d="100"/>
        </p:scale>
        <p:origin x="1373" y="7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0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60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9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3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11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2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6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"/>
          <p:cNvGrpSpPr/>
          <p:nvPr/>
        </p:nvGrpSpPr>
        <p:grpSpPr>
          <a:xfrm>
            <a:off x="2237886" y="3219822"/>
            <a:ext cx="171916" cy="1152128"/>
            <a:chOff x="3424672" y="2643758"/>
            <a:chExt cx="283232" cy="1584176"/>
          </a:xfrm>
        </p:grpSpPr>
        <p:sp>
          <p:nvSpPr>
            <p:cNvPr id="12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09802" y="3219822"/>
            <a:ext cx="6725675" cy="1152128"/>
          </a:xfrm>
        </p:spPr>
        <p:txBody>
          <a:bodyPr/>
          <a:lstStyle/>
          <a:p>
            <a:pPr lvl="0"/>
            <a:r>
              <a:rPr lang="ko-KR" altLang="en-US" sz="3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메타버스 개발자 경진대회 중간 보고</a:t>
            </a:r>
            <a:endParaRPr lang="en-US" altLang="ko-KR" sz="3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 결과</a:t>
            </a:r>
            <a:endParaRPr lang="ko-KR" altLang="en-US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2" y="843558"/>
            <a:ext cx="39147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7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개발 결과</a:t>
            </a:r>
            <a:endParaRPr lang="ko-KR" altLang="en-US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t="33563" r="17069" b="26835"/>
          <a:stretch/>
        </p:blipFill>
        <p:spPr>
          <a:xfrm>
            <a:off x="1598087" y="915566"/>
            <a:ext cx="594782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t="33201" r="16111" b="26201"/>
          <a:stretch/>
        </p:blipFill>
        <p:spPr>
          <a:xfrm>
            <a:off x="1619673" y="915566"/>
            <a:ext cx="5904656" cy="3600000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개발 결과</a:t>
            </a:r>
            <a:endParaRPr lang="ko-KR" altLang="en-US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5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4" t="34601" r="18109" b="27093"/>
          <a:stretch/>
        </p:blipFill>
        <p:spPr>
          <a:xfrm>
            <a:off x="1619672" y="915566"/>
            <a:ext cx="5904656" cy="3600000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개발 결과</a:t>
            </a:r>
            <a:endParaRPr lang="ko-KR" altLang="en-US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40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34013" r="17275" b="27008"/>
          <a:stretch/>
        </p:blipFill>
        <p:spPr>
          <a:xfrm>
            <a:off x="1598192" y="915566"/>
            <a:ext cx="5947615" cy="3600000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개발 결과</a:t>
            </a:r>
            <a:endParaRPr lang="ko-KR" altLang="en-US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6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개발 결과</a:t>
            </a:r>
            <a:endParaRPr lang="ko-KR" altLang="en-US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ocul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4130" y="843558"/>
            <a:ext cx="3675739" cy="3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7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추후 계획</a:t>
            </a:r>
            <a:endParaRPr lang="ko-KR" altLang="en-US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88449" y="1995686"/>
            <a:ext cx="5567101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PSpice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와의 연동 확인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Unity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C#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스크립트 상에서 저장한 정보 처리 방안 고안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Netlist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형태의 결과물 제작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1962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14994</TotalTime>
  <Words>52</Words>
  <Application>Microsoft Office PowerPoint</Application>
  <PresentationFormat>화면 슬라이드 쇼(16:9)</PresentationFormat>
  <Paragraphs>19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Arial</vt:lpstr>
      <vt:lpstr>나눔스퀘어라운드 Bold</vt:lpstr>
      <vt:lpstr>Arial Unicode MS</vt:lpstr>
      <vt:lpstr>나눔스퀘어_ac ExtraBold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 규리</cp:lastModifiedBy>
  <cp:revision>810</cp:revision>
  <dcterms:created xsi:type="dcterms:W3CDTF">2016-12-05T23:26:54Z</dcterms:created>
  <dcterms:modified xsi:type="dcterms:W3CDTF">2021-10-05T10:55:08Z</dcterms:modified>
</cp:coreProperties>
</file>